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2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9446" autoAdjust="0"/>
  </p:normalViewPr>
  <p:slideViewPr>
    <p:cSldViewPr>
      <p:cViewPr varScale="1">
        <p:scale>
          <a:sx n="63" d="100"/>
          <a:sy n="63" d="100"/>
        </p:scale>
        <p:origin x="224" y="24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12P’s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08443" y="3223895"/>
            <a:ext cx="8148637" cy="8840787"/>
          </a:xfrm>
        </p:spPr>
        <p:txBody>
          <a:bodyPr/>
          <a:lstStyle/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Purpose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Profile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Pain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Position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Product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Pricing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Placement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Partners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Promotion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Proposition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Performance Metrics</a:t>
            </a:r>
          </a:p>
          <a:p>
            <a:pPr marL="914400" indent="-914400" eaLnBrk="1">
              <a:spcBef>
                <a:spcPts val="0"/>
              </a:spcBef>
              <a:buSzPct val="75000"/>
              <a:buFont typeface="+mj-lt"/>
              <a:buAutoNum type="arabicPeriod"/>
              <a:defRPr/>
            </a:pPr>
            <a:r>
              <a:rPr lang="en-US" sz="4800" dirty="0"/>
              <a:t>Plan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jar,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13P’s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core differentiator of the company?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</a:p>
          <a:p>
            <a:pPr algn="l">
              <a:defRPr/>
            </a:pP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Product (actually 2)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Product: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Clearly defined benefits from using your product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What features does the product contain that deliver this benefit?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 definition and specification of the product, related service and support</a:t>
            </a:r>
          </a:p>
          <a:p>
            <a:pPr marL="0" lvl="1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customer experience:</a:t>
            </a:r>
          </a:p>
          <a:p>
            <a:pPr marL="571500" lvl="2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ea typeface="+mn-ea"/>
              </a:rPr>
              <a:t>Should also be conscious of dependent external components i.e. Batteries not included</a:t>
            </a:r>
          </a:p>
          <a:p>
            <a:pPr marL="1112838" lvl="3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 dirty="0"/>
              <a:t>t supply them yourself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How is the product used by your customer? Who are the beneficiaries? (hint: might not be the direct users)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Pricing, licensing, business terms.  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b="1" dirty="0"/>
              <a:t>Rich and searchable user documentation is critical for complex products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i="1" dirty="0"/>
              <a:t>Aspire to be frictionless.  </a:t>
            </a:r>
            <a:r>
              <a:rPr lang="ja-JP" altLang="en-US" sz="3900" i="1"/>
              <a:t>“</a:t>
            </a:r>
            <a:r>
              <a:rPr lang="en-US" sz="3900" i="1" dirty="0"/>
              <a:t>Any job that</a:t>
            </a:r>
            <a:r>
              <a:rPr lang="ja-JP" altLang="en-US" sz="3900" i="1"/>
              <a:t>’</a:t>
            </a:r>
            <a:r>
              <a:rPr lang="en-US" sz="3900" i="1" dirty="0"/>
              <a:t>s easily accessible is nearly done.</a:t>
            </a:r>
            <a:r>
              <a:rPr lang="ja-JP" altLang="en-US" sz="3900" i="1"/>
              <a:t>”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Plan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12th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70104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12P’s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 dirty="0"/>
              <a:t>Ingredients for Going To Market</a:t>
            </a:r>
            <a:endParaRPr lang="en-US" dirty="0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1619</Words>
  <Application>Microsoft Macintosh PowerPoint</Application>
  <PresentationFormat>Custom</PresentationFormat>
  <Paragraphs>370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12P’s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12P’s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 (actually 2)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12th P: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31</cp:revision>
  <cp:lastPrinted>2022-03-14T15:57:39Z</cp:lastPrinted>
  <dcterms:modified xsi:type="dcterms:W3CDTF">2023-06-21T17:56:38Z</dcterms:modified>
  <cp:category/>
</cp:coreProperties>
</file>